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1" d="100"/>
          <a:sy n="71" d="100"/>
        </p:scale>
        <p:origin x="3708" y="-18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Plasati datele de contact aici!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Breloc rotund, din piele PU reciclată, cu inel metalic și placă cu logo din oțel inoxidabil cu finisaj cauciucat. Cu acoperire specială pentru gravare cu laser în oglindă.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68435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Lanternă din aluminiu reciclat cu baterie reîncărcabilă USB încorporată (400 mAh) și curea de transport. Cu lumină COB de mare putere cu zoom și 3 moduri de iluminare. Include cablu de încărcare USB.</a:t>
            </a:r>
            <a:r>
              <a:rPr lang="en-US" sz="1000" dirty="0" err="1"/>
              <a:t/>
            </a:r>
            <a:r>
              <a:rPr lang="en-US" sz="1000" dirty="0"/>
              <a:t/>
            </a:r>
            <a:r>
              <a:rPr lang="en-US" sz="1000" dirty="0" err="1"/>
              <a:t/>
            </a:r>
            <a:r>
              <a:rPr lang="en-US" sz="1000" dirty="0"/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Breloc antistres, din ABS reciclat, cu suport integrat pentru mobil și inel metalic.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Păstrat, folosit, amintit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Cele mai practice accesorii, cum ar fi brelocurile și uneltele, își câștigă întotdeauna locul. Varietatea noastră largă de tovarăși la îndemână sunt făcuți pentru a rezista oriunde este nevoie de ei.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Breloc multifuncțional, din bambus, cu inel metalic, riglă, magnet și bolococ dublu.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Breloc în formă de casă, din aluminiu reciclat, cu inel metalic.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Racletă pentru gheață, din ABS reciclat, cu mâner din bambus.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192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171</cp:revision>
  <cp:lastPrinted>2020-10-14T10:13:42Z</cp:lastPrinted>
  <dcterms:created xsi:type="dcterms:W3CDTF">2020-04-21T06:52:21Z</dcterms:created>
  <dcterms:modified xsi:type="dcterms:W3CDTF">2025-08-14T11:56:11Z</dcterms:modified>
  <cp:category/>
</cp:coreProperties>
</file>